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 id="281" r:id="rId26"/>
    <p:sldId id="282" r:id="rId27"/>
    <p:sldId id="283" r:id="rId28"/>
    <p:sldId id="285" r:id="rId2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BCE3CD8-2D6B-4999-BFD2-83A75C8C5DF9}" type="datetimeFigureOut">
              <a:rPr lang="tr-TR" smtClean="0"/>
              <a:t>31.10.2019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80D61E7-2006-45DF-9052-D8C9EE2EA943}"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BCE3CD8-2D6B-4999-BFD2-83A75C8C5DF9}" type="datetimeFigureOut">
              <a:rPr lang="tr-TR" smtClean="0"/>
              <a:t>31.10.2019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80D61E7-2006-45DF-9052-D8C9EE2EA943}"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BCE3CD8-2D6B-4999-BFD2-83A75C8C5DF9}" type="datetimeFigureOut">
              <a:rPr lang="tr-TR" smtClean="0"/>
              <a:t>31.10.2019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80D61E7-2006-45DF-9052-D8C9EE2EA943}" type="slidenum">
              <a:rPr lang="tr-TR" smtClean="0"/>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BCE3CD8-2D6B-4999-BFD2-83A75C8C5DF9}" type="datetimeFigureOut">
              <a:rPr lang="tr-TR" smtClean="0"/>
              <a:t>31.10.2019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80D61E7-2006-45DF-9052-D8C9EE2EA943}" type="slidenum">
              <a:rPr lang="tr-TR" smtClean="0"/>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BCE3CD8-2D6B-4999-BFD2-83A75C8C5DF9}" type="datetimeFigureOut">
              <a:rPr lang="tr-TR" smtClean="0"/>
              <a:t>31.10.2019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80D61E7-2006-45DF-9052-D8C9EE2EA943}"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ABCE3CD8-2D6B-4999-BFD2-83A75C8C5DF9}" type="datetimeFigureOut">
              <a:rPr lang="tr-TR" smtClean="0"/>
              <a:t>31.10.2019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80D61E7-2006-45DF-9052-D8C9EE2EA943}" type="slidenum">
              <a:rPr lang="tr-TR" smtClean="0"/>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BCE3CD8-2D6B-4999-BFD2-83A75C8C5DF9}" type="datetimeFigureOut">
              <a:rPr lang="tr-TR" smtClean="0"/>
              <a:t>31.10.2019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80D61E7-2006-45DF-9052-D8C9EE2EA943}"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BCE3CD8-2D6B-4999-BFD2-83A75C8C5DF9}" type="datetimeFigureOut">
              <a:rPr lang="tr-TR" smtClean="0"/>
              <a:t>31.10.2019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0D61E7-2006-45DF-9052-D8C9EE2EA943}"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BCE3CD8-2D6B-4999-BFD2-83A75C8C5DF9}" type="datetimeFigureOut">
              <a:rPr lang="tr-TR" smtClean="0"/>
              <a:t>31.10.2019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80D61E7-2006-45DF-9052-D8C9EE2EA943}"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BCE3CD8-2D6B-4999-BFD2-83A75C8C5DF9}" type="datetimeFigureOut">
              <a:rPr lang="tr-TR" smtClean="0"/>
              <a:t>31.10.2019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80D61E7-2006-45DF-9052-D8C9EE2EA943}" type="slidenum">
              <a:rPr lang="tr-TR" smtClean="0"/>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BCE3CD8-2D6B-4999-BFD2-83A75C8C5DF9}" type="datetimeFigureOut">
              <a:rPr lang="tr-TR" smtClean="0"/>
              <a:t>31.10.2019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80D61E7-2006-45DF-9052-D8C9EE2EA943}" type="slidenum">
              <a:rPr lang="tr-TR" smtClean="0"/>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BCE3CD8-2D6B-4999-BFD2-83A75C8C5DF9}" type="datetimeFigureOut">
              <a:rPr lang="tr-TR" smtClean="0"/>
              <a:t>31.10.2019</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80D61E7-2006-45DF-9052-D8C9EE2EA943}" type="slidenum">
              <a:rPr lang="tr-TR" smtClean="0"/>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fontScale="90000"/>
          </a:bodyPr>
          <a:lstStyle/>
          <a:p>
            <a:r>
              <a:rPr lang="tr-TR" dirty="0" smtClean="0">
                <a:solidFill>
                  <a:srgbClr val="FFFF00"/>
                </a:solidFill>
              </a:rPr>
              <a:t> NİĞDE -ULUKIŞLA </a:t>
            </a:r>
            <a:br>
              <a:rPr lang="tr-TR" dirty="0" smtClean="0">
                <a:solidFill>
                  <a:srgbClr val="FFFF00"/>
                </a:solidFill>
              </a:rPr>
            </a:br>
            <a:r>
              <a:rPr lang="tr-TR" dirty="0" smtClean="0">
                <a:solidFill>
                  <a:srgbClr val="FFFF00"/>
                </a:solidFill>
              </a:rPr>
              <a:t>EMİNLİK ŞEHİT YILDIRAY KILINÇ  ORTAOKULU</a:t>
            </a:r>
            <a:endParaRPr lang="tr-TR" dirty="0">
              <a:solidFill>
                <a:srgbClr val="FFFF00"/>
              </a:solidFill>
            </a:endParaRPr>
          </a:p>
        </p:txBody>
      </p:sp>
      <p:sp>
        <p:nvSpPr>
          <p:cNvPr id="3" name="Alt Başlık 2"/>
          <p:cNvSpPr>
            <a:spLocks noGrp="1"/>
          </p:cNvSpPr>
          <p:nvPr>
            <p:ph type="subTitle" idx="1"/>
          </p:nvPr>
        </p:nvSpPr>
        <p:spPr/>
        <p:txBody>
          <a:bodyPr>
            <a:normAutofit/>
          </a:bodyPr>
          <a:lstStyle/>
          <a:p>
            <a:r>
              <a:rPr lang="tr-TR" sz="4000" dirty="0" smtClean="0">
                <a:solidFill>
                  <a:schemeClr val="tx2"/>
                </a:solidFill>
              </a:rPr>
              <a:t>BRİFİNG DOSYASI</a:t>
            </a:r>
          </a:p>
          <a:p>
            <a:r>
              <a:rPr lang="tr-TR" sz="4000" dirty="0" smtClean="0">
                <a:solidFill>
                  <a:schemeClr val="tx2"/>
                </a:solidFill>
              </a:rPr>
              <a:t>2019-2020</a:t>
            </a:r>
            <a:endParaRPr lang="tr-TR" sz="4000" dirty="0">
              <a:solidFill>
                <a:schemeClr val="tx2"/>
              </a:solidFill>
            </a:endParaRPr>
          </a:p>
        </p:txBody>
      </p:sp>
    </p:spTree>
    <p:extLst>
      <p:ext uri="{BB962C8B-B14F-4D97-AF65-F5344CB8AC3E}">
        <p14:creationId xmlns:p14="http://schemas.microsoft.com/office/powerpoint/2010/main" val="1494707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marL="0" indent="0">
              <a:buNone/>
            </a:pPr>
            <a:r>
              <a:rPr lang="tr-TR" b="1" dirty="0"/>
              <a:t>c)-Okul ve Sınıf Kitaplıkları	: </a:t>
            </a:r>
            <a:r>
              <a:rPr lang="tr-TR" dirty="0"/>
              <a:t>Her sınıfta sınıf kitaplığı mevcuttur.  </a:t>
            </a:r>
          </a:p>
          <a:p>
            <a:r>
              <a:rPr lang="tr-TR" dirty="0"/>
              <a:t>Ayrıca zengin bir okul kütüphanemiz vardır.</a:t>
            </a:r>
          </a:p>
          <a:p>
            <a:endParaRPr lang="tr-TR" dirty="0"/>
          </a:p>
        </p:txBody>
      </p:sp>
    </p:spTree>
    <p:extLst>
      <p:ext uri="{BB962C8B-B14F-4D97-AF65-F5344CB8AC3E}">
        <p14:creationId xmlns:p14="http://schemas.microsoft.com/office/powerpoint/2010/main" val="38410735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marL="0" indent="0">
              <a:buNone/>
            </a:pPr>
            <a:r>
              <a:rPr lang="tr-TR" b="1" dirty="0"/>
              <a:t>d)-Depo ve ambar durumu		:</a:t>
            </a:r>
            <a:r>
              <a:rPr lang="tr-TR" dirty="0"/>
              <a:t> Okulumuzda odunluk, kömürlük, malzeme odası gibi bölümler mevcuttur</a:t>
            </a:r>
          </a:p>
        </p:txBody>
      </p:sp>
    </p:spTree>
    <p:extLst>
      <p:ext uri="{BB962C8B-B14F-4D97-AF65-F5344CB8AC3E}">
        <p14:creationId xmlns:p14="http://schemas.microsoft.com/office/powerpoint/2010/main" val="455622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b="1" dirty="0"/>
              <a:t>e)-Diğer Sosyal Faaliyetler 		:</a:t>
            </a:r>
            <a:r>
              <a:rPr lang="tr-TR" dirty="0"/>
              <a:t> Okulumuzda sosyal kulüp faaliyetleri dışında; toplum çalışması, okulumuzdan mezun olan öğrencilerle işbirliği ile sportif faaliyetler, yarışmalar, bahçenin düzenlenmesi ve bakımı gibi çeşitli sosyal faaliyetler gerçekleştirilmektedir.</a:t>
            </a:r>
          </a:p>
          <a:p>
            <a:endParaRPr lang="tr-TR" dirty="0"/>
          </a:p>
        </p:txBody>
      </p:sp>
    </p:spTree>
    <p:extLst>
      <p:ext uri="{BB962C8B-B14F-4D97-AF65-F5344CB8AC3E}">
        <p14:creationId xmlns:p14="http://schemas.microsoft.com/office/powerpoint/2010/main" val="37959618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b="1" dirty="0"/>
              <a:t>f)-Bahçenin durumu			:</a:t>
            </a:r>
            <a:r>
              <a:rPr lang="tr-TR" dirty="0"/>
              <a:t> Okulumuz oldukça geniş bir bahçeye sahiptir. Bahçemizin ağaçlandırılması, bakımı, onarımı </a:t>
            </a:r>
            <a:r>
              <a:rPr lang="tr-TR" dirty="0" err="1"/>
              <a:t>v.b</a:t>
            </a:r>
            <a:r>
              <a:rPr lang="tr-TR" dirty="0"/>
              <a:t>. işlemler düzenli olarak yürütülmektedir</a:t>
            </a:r>
            <a:r>
              <a:rPr lang="tr-TR" dirty="0" smtClean="0"/>
              <a:t>. Okulumuzun bulunduğu arazi 37 dönümdür.</a:t>
            </a:r>
            <a:endParaRPr lang="tr-TR" dirty="0"/>
          </a:p>
        </p:txBody>
      </p:sp>
    </p:spTree>
    <p:extLst>
      <p:ext uri="{BB962C8B-B14F-4D97-AF65-F5344CB8AC3E}">
        <p14:creationId xmlns:p14="http://schemas.microsoft.com/office/powerpoint/2010/main" val="3871586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72067" y="2132856"/>
            <a:ext cx="7408333" cy="3993307"/>
          </a:xfrm>
        </p:spPr>
        <p:txBody>
          <a:bodyPr>
            <a:normAutofit/>
          </a:bodyPr>
          <a:lstStyle/>
          <a:p>
            <a:pPr marL="0" indent="0">
              <a:buNone/>
            </a:pPr>
            <a:r>
              <a:rPr lang="tr-TR" b="1" dirty="0"/>
              <a:t>g) Tarihi ve turistik yerler:</a:t>
            </a:r>
            <a:r>
              <a:rPr lang="tr-TR" dirty="0"/>
              <a:t> Okulun bulunduğu yörede belli bir tarihi yapı yoktur. Ancak tarihi ipek yolunun bir kolu Başmakçı Köyü, Toraman Köyü ve Eminlik Köyü sınırları içinden geçtiği söylenmektedir. Bu yolla ilgili mermer sütunların ve yola döşenmiş taş kalıntılarının var olduğu köyün yaşlıları tarafından sözle beyan edilmektedir. Ayrıca  Başmakçı Köyünde Roma dönemine ait hamam ve çamaşırhane kalıntısı beyan edilmektedir. Başmakçı Köyü kadınları zaman zaman burada çamaşır yıkamaktadırlar</a:t>
            </a:r>
          </a:p>
        </p:txBody>
      </p:sp>
    </p:spTree>
    <p:extLst>
      <p:ext uri="{BB962C8B-B14F-4D97-AF65-F5344CB8AC3E}">
        <p14:creationId xmlns:p14="http://schemas.microsoft.com/office/powerpoint/2010/main" val="21910979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marL="0" indent="0">
              <a:buNone/>
            </a:pPr>
            <a:r>
              <a:rPr lang="tr-TR" b="1" dirty="0"/>
              <a:t>h) Öğrenci Velilerinin Geçim Kaynakları :</a:t>
            </a:r>
            <a:r>
              <a:rPr lang="tr-TR" dirty="0"/>
              <a:t> Köylere göre farklılık göstermekle birlikte hububat, baklagiller</a:t>
            </a:r>
            <a:r>
              <a:rPr lang="tr-TR" dirty="0" smtClean="0"/>
              <a:t>, şeker </a:t>
            </a:r>
            <a:r>
              <a:rPr lang="tr-TR" dirty="0"/>
              <a:t>pancarı, kiraz, lahana, </a:t>
            </a:r>
            <a:r>
              <a:rPr lang="tr-TR" dirty="0" smtClean="0"/>
              <a:t>elma, çilek  </a:t>
            </a:r>
            <a:r>
              <a:rPr lang="tr-TR" dirty="0"/>
              <a:t>vb. yetiştiriciliği yapılmaktadır. Küçük çapta hayvancılık yapılmaktadır.</a:t>
            </a:r>
          </a:p>
          <a:p>
            <a:endParaRPr lang="tr-TR" dirty="0"/>
          </a:p>
        </p:txBody>
      </p:sp>
    </p:spTree>
    <p:extLst>
      <p:ext uri="{BB962C8B-B14F-4D97-AF65-F5344CB8AC3E}">
        <p14:creationId xmlns:p14="http://schemas.microsoft.com/office/powerpoint/2010/main" val="25128054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b="1" dirty="0"/>
              <a:t>YÖNETİCİ SAYISI		:  </a:t>
            </a:r>
            <a:r>
              <a:rPr lang="tr-TR" dirty="0"/>
              <a:t>Okulumuzda; </a:t>
            </a:r>
            <a:r>
              <a:rPr lang="tr-TR" dirty="0" smtClean="0"/>
              <a:t>Kadrolu yönetici yoktur. Okul müdürlüğü ve müdür yardımcılığı kadroları şuan münhal bulunmaktadır.</a:t>
            </a:r>
            <a:endParaRPr lang="tr-TR" dirty="0"/>
          </a:p>
        </p:txBody>
      </p:sp>
      <p:sp>
        <p:nvSpPr>
          <p:cNvPr id="3" name="Başlık 2"/>
          <p:cNvSpPr>
            <a:spLocks noGrp="1"/>
          </p:cNvSpPr>
          <p:nvPr>
            <p:ph type="title"/>
          </p:nvPr>
        </p:nvSpPr>
        <p:spPr/>
        <p:txBody>
          <a:bodyPr>
            <a:normAutofit/>
          </a:bodyPr>
          <a:lstStyle/>
          <a:p>
            <a:r>
              <a:rPr lang="tr-TR" b="1" dirty="0" smtClean="0"/>
              <a:t>IV.BÖLÜM</a:t>
            </a:r>
            <a:endParaRPr lang="tr-TR" dirty="0"/>
          </a:p>
        </p:txBody>
      </p:sp>
    </p:spTree>
    <p:extLst>
      <p:ext uri="{BB962C8B-B14F-4D97-AF65-F5344CB8AC3E}">
        <p14:creationId xmlns:p14="http://schemas.microsoft.com/office/powerpoint/2010/main" val="3592417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457200" y="338328"/>
            <a:ext cx="8229600" cy="1794528"/>
          </a:xfrm>
        </p:spPr>
        <p:txBody>
          <a:bodyPr>
            <a:normAutofit fontScale="90000"/>
          </a:bodyPr>
          <a:lstStyle/>
          <a:p>
            <a:r>
              <a:rPr lang="tr-TR" dirty="0" smtClean="0">
                <a:solidFill>
                  <a:schemeClr val="tx1"/>
                </a:solidFill>
              </a:rPr>
              <a:t>Arif KARAKILÇIK </a:t>
            </a:r>
            <a:br>
              <a:rPr lang="tr-TR" dirty="0" smtClean="0">
                <a:solidFill>
                  <a:schemeClr val="tx1"/>
                </a:solidFill>
              </a:rPr>
            </a:br>
            <a:r>
              <a:rPr lang="tr-TR" dirty="0" smtClean="0">
                <a:solidFill>
                  <a:schemeClr val="tx1"/>
                </a:solidFill>
              </a:rPr>
              <a:t>Okul Müdürü Vekili ve Matematik Öğretmeni</a:t>
            </a:r>
            <a:endParaRPr lang="tr-TR" dirty="0">
              <a:solidFill>
                <a:schemeClr val="tx1"/>
              </a:solidFill>
            </a:endParaRPr>
          </a:p>
        </p:txBody>
      </p:sp>
      <p:pic>
        <p:nvPicPr>
          <p:cNvPr id="5" name="Picture 2" descr="C:\Users\Casper\Pictures\k_10220111_k_27142348_arfkarakilik22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8569" y="3114675"/>
            <a:ext cx="41148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3771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457200" y="338328"/>
            <a:ext cx="8229600" cy="1938544"/>
          </a:xfrm>
        </p:spPr>
        <p:txBody>
          <a:bodyPr>
            <a:normAutofit/>
          </a:bodyPr>
          <a:lstStyle/>
          <a:p>
            <a:r>
              <a:rPr lang="tr-TR" dirty="0" smtClean="0">
                <a:solidFill>
                  <a:schemeClr val="tx1"/>
                </a:solidFill>
              </a:rPr>
              <a:t>Okul Müdür Yardımcısı</a:t>
            </a:r>
            <a:br>
              <a:rPr lang="tr-TR" dirty="0" smtClean="0">
                <a:solidFill>
                  <a:schemeClr val="tx1"/>
                </a:solidFill>
              </a:rPr>
            </a:br>
            <a:r>
              <a:rPr lang="tr-TR" dirty="0" smtClean="0">
                <a:solidFill>
                  <a:schemeClr val="tx1"/>
                </a:solidFill>
              </a:rPr>
              <a:t>(Münhal)</a:t>
            </a:r>
            <a:endParaRPr lang="tr-TR" dirty="0">
              <a:solidFill>
                <a:schemeClr val="tx1"/>
              </a:solidFill>
            </a:endParaRPr>
          </a:p>
        </p:txBody>
      </p:sp>
      <p:sp>
        <p:nvSpPr>
          <p:cNvPr id="2" name="İçerik Yer Tutucusu 1"/>
          <p:cNvSpPr>
            <a:spLocks noGrp="1"/>
          </p:cNvSpPr>
          <p:nvPr>
            <p:ph idx="1"/>
          </p:nvPr>
        </p:nvSpPr>
        <p:spPr/>
        <p:txBody>
          <a:bodyPr/>
          <a:lstStyle/>
          <a:p>
            <a:endParaRPr lang="tr-TR" dirty="0"/>
          </a:p>
        </p:txBody>
      </p:sp>
    </p:spTree>
    <p:extLst>
      <p:ext uri="{BB962C8B-B14F-4D97-AF65-F5344CB8AC3E}">
        <p14:creationId xmlns:p14="http://schemas.microsoft.com/office/powerpoint/2010/main" val="27081427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smtClean="0"/>
              <a:t>Okulumuzda 8 öğretmen görev yapmaktadır.</a:t>
            </a:r>
            <a:endParaRPr lang="tr-TR" dirty="0"/>
          </a:p>
        </p:txBody>
      </p:sp>
      <p:sp>
        <p:nvSpPr>
          <p:cNvPr id="3" name="Başlık 2"/>
          <p:cNvSpPr>
            <a:spLocks noGrp="1"/>
          </p:cNvSpPr>
          <p:nvPr>
            <p:ph type="title"/>
          </p:nvPr>
        </p:nvSpPr>
        <p:spPr/>
        <p:txBody>
          <a:bodyPr/>
          <a:lstStyle/>
          <a:p>
            <a:r>
              <a:rPr lang="tr-TR" dirty="0" smtClean="0"/>
              <a:t>ÖĞRETMENLERİMİZ</a:t>
            </a:r>
            <a:endParaRPr lang="tr-TR" dirty="0"/>
          </a:p>
        </p:txBody>
      </p:sp>
    </p:spTree>
    <p:extLst>
      <p:ext uri="{BB962C8B-B14F-4D97-AF65-F5344CB8AC3E}">
        <p14:creationId xmlns:p14="http://schemas.microsoft.com/office/powerpoint/2010/main" val="4066298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a:xfrm>
            <a:off x="827584" y="404664"/>
            <a:ext cx="7772400" cy="1152128"/>
          </a:xfrm>
        </p:spPr>
        <p:txBody>
          <a:bodyPr/>
          <a:lstStyle/>
          <a:p>
            <a:r>
              <a:rPr lang="tr-TR" dirty="0" smtClean="0"/>
              <a:t>OKULUMUZ</a:t>
            </a:r>
            <a:endParaRPr lang="tr-TR" dirty="0"/>
          </a:p>
        </p:txBody>
      </p:sp>
      <p:sp>
        <p:nvSpPr>
          <p:cNvPr id="5" name="Alt Başlık 4"/>
          <p:cNvSpPr>
            <a:spLocks noGrp="1"/>
          </p:cNvSpPr>
          <p:nvPr>
            <p:ph type="subTitle" idx="1"/>
          </p:nvPr>
        </p:nvSpPr>
        <p:spPr/>
        <p:txBody>
          <a:bodyPr/>
          <a:lstStyle/>
          <a:p>
            <a:endParaRPr lang="tr-TR"/>
          </a:p>
        </p:txBody>
      </p:sp>
      <p:pic>
        <p:nvPicPr>
          <p:cNvPr id="1026" name="Picture 2" descr="C:\Users\Casper\Pictures\k_02105707_ortaokulresmi.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467544" y="2132856"/>
            <a:ext cx="8280920" cy="424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154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r>
              <a:rPr lang="tr-TR" dirty="0" smtClean="0"/>
              <a:t>İbrahim ÖZGÜLER</a:t>
            </a:r>
            <a:br>
              <a:rPr lang="tr-TR" dirty="0" smtClean="0"/>
            </a:br>
            <a:r>
              <a:rPr lang="tr-TR" dirty="0" smtClean="0"/>
              <a:t>Türkçe Öğretmeni</a:t>
            </a:r>
            <a:endParaRPr lang="tr-TR" dirty="0"/>
          </a:p>
        </p:txBody>
      </p:sp>
      <p:pic>
        <p:nvPicPr>
          <p:cNvPr id="1027" name="Picture 3" descr="C:\Users\Casper\Desktop\20191031_1247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88840"/>
            <a:ext cx="7620001" cy="427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229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r>
              <a:rPr lang="tr-TR" dirty="0" smtClean="0"/>
              <a:t>Dilek EROĞLU ÖZTÜRKTEN</a:t>
            </a:r>
            <a:br>
              <a:rPr lang="tr-TR" dirty="0" smtClean="0"/>
            </a:br>
            <a:r>
              <a:rPr lang="tr-TR" dirty="0" smtClean="0"/>
              <a:t>Türkçe Öğretmeni</a:t>
            </a:r>
            <a:endParaRPr lang="tr-TR" dirty="0"/>
          </a:p>
        </p:txBody>
      </p:sp>
      <p:pic>
        <p:nvPicPr>
          <p:cNvPr id="2051" name="Picture 3" descr="C:\Users\Casper\Desktop\IMG-20191031-WA0002.jpg"/>
          <p:cNvPicPr>
            <a:picLocks noChangeAspect="1" noChangeArrowheads="1"/>
          </p:cNvPicPr>
          <p:nvPr/>
        </p:nvPicPr>
        <p:blipFill rotWithShape="1">
          <a:blip r:embed="rId2">
            <a:extLst>
              <a:ext uri="{28A0092B-C50C-407E-A947-70E740481C1C}">
                <a14:useLocalDpi xmlns:a14="http://schemas.microsoft.com/office/drawing/2010/main" val="0"/>
              </a:ext>
            </a:extLst>
          </a:blip>
          <a:srcRect t="11789" b="25767"/>
          <a:stretch/>
        </p:blipFill>
        <p:spPr bwMode="auto">
          <a:xfrm>
            <a:off x="2771800" y="1700808"/>
            <a:ext cx="3679450" cy="4721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678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r>
              <a:rPr lang="tr-TR" dirty="0" smtClean="0"/>
              <a:t>Sevil ULUSOY</a:t>
            </a:r>
            <a:br>
              <a:rPr lang="tr-TR" dirty="0" smtClean="0"/>
            </a:br>
            <a:r>
              <a:rPr lang="tr-TR" dirty="0" smtClean="0"/>
              <a:t>Fen Bilimleri Öğretmeni</a:t>
            </a:r>
            <a:endParaRPr lang="tr-TR" dirty="0"/>
          </a:p>
        </p:txBody>
      </p:sp>
      <p:pic>
        <p:nvPicPr>
          <p:cNvPr id="3074" name="Picture 2" descr="C:\Users\Casper\Desktop\IMG-20191031-WA0005.jpg"/>
          <p:cNvPicPr>
            <a:picLocks noChangeAspect="1" noChangeArrowheads="1"/>
          </p:cNvPicPr>
          <p:nvPr/>
        </p:nvPicPr>
        <p:blipFill rotWithShape="1">
          <a:blip r:embed="rId2">
            <a:extLst>
              <a:ext uri="{28A0092B-C50C-407E-A947-70E740481C1C}">
                <a14:useLocalDpi xmlns:a14="http://schemas.microsoft.com/office/drawing/2010/main" val="0"/>
              </a:ext>
            </a:extLst>
          </a:blip>
          <a:srcRect t="16010" b="16354"/>
          <a:stretch/>
        </p:blipFill>
        <p:spPr bwMode="auto">
          <a:xfrm>
            <a:off x="1835696" y="1605461"/>
            <a:ext cx="5715000" cy="5153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234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r>
              <a:rPr lang="tr-TR" dirty="0" smtClean="0"/>
              <a:t>Levent UZUN</a:t>
            </a:r>
            <a:br>
              <a:rPr lang="tr-TR" dirty="0" smtClean="0"/>
            </a:br>
            <a:r>
              <a:rPr lang="tr-TR" dirty="0" smtClean="0"/>
              <a:t>Sosyal Bilgiler Öğretmeni</a:t>
            </a:r>
            <a:endParaRPr lang="tr-TR" dirty="0"/>
          </a:p>
        </p:txBody>
      </p:sp>
      <p:pic>
        <p:nvPicPr>
          <p:cNvPr id="1026" name="Picture 2" descr="C:\Users\Casper\Desktop\IMG-20191031-WA0008.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97"/>
          <a:stretch/>
        </p:blipFill>
        <p:spPr bwMode="auto">
          <a:xfrm>
            <a:off x="2267744" y="1690663"/>
            <a:ext cx="4706888" cy="4995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483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r>
              <a:rPr lang="tr-TR" dirty="0" smtClean="0"/>
              <a:t>Emine YURDDAŞ</a:t>
            </a:r>
            <a:br>
              <a:rPr lang="tr-TR" dirty="0" smtClean="0"/>
            </a:br>
            <a:r>
              <a:rPr lang="tr-TR" dirty="0" smtClean="0"/>
              <a:t>Sosyal Bilgiler Öğretmeni</a:t>
            </a:r>
            <a:endParaRPr lang="tr-TR" dirty="0"/>
          </a:p>
        </p:txBody>
      </p:sp>
    </p:spTree>
    <p:extLst>
      <p:ext uri="{BB962C8B-B14F-4D97-AF65-F5344CB8AC3E}">
        <p14:creationId xmlns:p14="http://schemas.microsoft.com/office/powerpoint/2010/main" val="3581165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r>
              <a:rPr lang="tr-TR" dirty="0" smtClean="0"/>
              <a:t>Fatih SONGUR</a:t>
            </a:r>
            <a:br>
              <a:rPr lang="tr-TR" dirty="0" smtClean="0"/>
            </a:br>
            <a:r>
              <a:rPr lang="tr-TR" dirty="0" err="1" smtClean="0"/>
              <a:t>Y.Dil</a:t>
            </a:r>
            <a:r>
              <a:rPr lang="tr-TR" dirty="0" smtClean="0"/>
              <a:t>(İngilizce) Öğretmeni</a:t>
            </a:r>
            <a:endParaRPr lang="tr-TR" dirty="0"/>
          </a:p>
        </p:txBody>
      </p:sp>
      <p:pic>
        <p:nvPicPr>
          <p:cNvPr id="4098" name="Picture 2" descr="C:\Users\Casper\Desktop\20191031_124949.jpg"/>
          <p:cNvPicPr>
            <a:picLocks noChangeAspect="1" noChangeArrowheads="1"/>
          </p:cNvPicPr>
          <p:nvPr/>
        </p:nvPicPr>
        <p:blipFill rotWithShape="1">
          <a:blip r:embed="rId2">
            <a:extLst>
              <a:ext uri="{28A0092B-C50C-407E-A947-70E740481C1C}">
                <a14:useLocalDpi xmlns:a14="http://schemas.microsoft.com/office/drawing/2010/main" val="0"/>
              </a:ext>
            </a:extLst>
          </a:blip>
          <a:srcRect t="24783" b="12177"/>
          <a:stretch/>
        </p:blipFill>
        <p:spPr bwMode="auto">
          <a:xfrm>
            <a:off x="2411760" y="1628800"/>
            <a:ext cx="4307406" cy="4824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608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r>
              <a:rPr lang="tr-TR" dirty="0" smtClean="0"/>
              <a:t>Cihan YAVUZ</a:t>
            </a:r>
            <a:br>
              <a:rPr lang="tr-TR" dirty="0" smtClean="0"/>
            </a:br>
            <a:r>
              <a:rPr lang="tr-TR" dirty="0" smtClean="0"/>
              <a:t>Din Kültürü Ve Ahlak B. Öğretmeni</a:t>
            </a:r>
            <a:endParaRPr lang="tr-TR" dirty="0"/>
          </a:p>
        </p:txBody>
      </p:sp>
      <p:pic>
        <p:nvPicPr>
          <p:cNvPr id="5122" name="Picture 2" descr="C:\Users\Casper\Desktop\IMG-20191031-WA0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704" y="1916832"/>
            <a:ext cx="7381654" cy="4146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245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r>
              <a:rPr lang="tr-TR" dirty="0" smtClean="0"/>
              <a:t>Meltem Suna ŞAHİNTÜRK</a:t>
            </a:r>
            <a:br>
              <a:rPr lang="tr-TR" dirty="0" smtClean="0"/>
            </a:br>
            <a:r>
              <a:rPr lang="tr-TR" dirty="0" smtClean="0"/>
              <a:t>Bilişim Teknolojileri Öğretmeni</a:t>
            </a:r>
            <a:endParaRPr lang="tr-TR" dirty="0"/>
          </a:p>
        </p:txBody>
      </p:sp>
      <p:pic>
        <p:nvPicPr>
          <p:cNvPr id="6146" name="Picture 2" descr="C:\Users\Casper\Desktop\IMG-20191031-WA0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628800"/>
            <a:ext cx="6435080" cy="4826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196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C:\Users\Casper\Desktop\tabl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7921"/>
            <a:ext cx="8856984" cy="6792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956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79512" y="2564904"/>
            <a:ext cx="8568952" cy="3450696"/>
          </a:xfrm>
        </p:spPr>
        <p:txBody>
          <a:bodyPr>
            <a:normAutofit fontScale="92500" lnSpcReduction="10000"/>
          </a:bodyPr>
          <a:lstStyle/>
          <a:p>
            <a:r>
              <a:rPr lang="tr-TR" dirty="0" smtClean="0"/>
              <a:t>OKULUN ADI: </a:t>
            </a:r>
            <a:r>
              <a:rPr lang="tr-TR" sz="1900" dirty="0" smtClean="0"/>
              <a:t>Eminlik Şehit  Yıldıray </a:t>
            </a:r>
            <a:r>
              <a:rPr lang="tr-TR" sz="1900" dirty="0" err="1" smtClean="0"/>
              <a:t>Kılınç</a:t>
            </a:r>
            <a:r>
              <a:rPr lang="tr-TR" sz="1900" dirty="0" smtClean="0"/>
              <a:t> Ortaokulu Müdürlüğü</a:t>
            </a:r>
          </a:p>
          <a:p>
            <a:r>
              <a:rPr lang="tr-TR" dirty="0" smtClean="0"/>
              <a:t>KURUM KODU:715728(Ortaokul)</a:t>
            </a:r>
          </a:p>
          <a:p>
            <a:r>
              <a:rPr lang="tr-TR" dirty="0" smtClean="0"/>
              <a:t>TELEFONU      :0 388 526 30 10</a:t>
            </a:r>
          </a:p>
          <a:p>
            <a:r>
              <a:rPr lang="tr-TR" dirty="0" smtClean="0"/>
              <a:t>ADRESİ             : </a:t>
            </a:r>
            <a:r>
              <a:rPr lang="tr-TR" dirty="0"/>
              <a:t>Eminlik </a:t>
            </a:r>
            <a:r>
              <a:rPr lang="tr-TR" dirty="0" smtClean="0"/>
              <a:t>Köyü, Küme2 Mevkii, No:41, </a:t>
            </a:r>
            <a:r>
              <a:rPr lang="tr-TR" dirty="0"/>
              <a:t>Ulukışla  </a:t>
            </a:r>
            <a:r>
              <a:rPr lang="tr-TR" dirty="0" smtClean="0"/>
              <a:t>Niğde</a:t>
            </a:r>
          </a:p>
          <a:p>
            <a:r>
              <a:rPr lang="tr-TR" dirty="0" smtClean="0"/>
              <a:t>AMACI               :</a:t>
            </a:r>
            <a:r>
              <a:rPr lang="tr-TR" dirty="0"/>
              <a:t>Eminlik, İmrahor</a:t>
            </a:r>
            <a:r>
              <a:rPr lang="tr-TR" dirty="0" smtClean="0"/>
              <a:t>, </a:t>
            </a:r>
            <a:r>
              <a:rPr lang="tr-TR" dirty="0"/>
              <a:t>Başmakçı, </a:t>
            </a:r>
            <a:r>
              <a:rPr lang="tr-TR" dirty="0" err="1"/>
              <a:t>Handeresi</a:t>
            </a:r>
            <a:r>
              <a:rPr lang="tr-TR" dirty="0"/>
              <a:t>, </a:t>
            </a:r>
            <a:r>
              <a:rPr lang="tr-TR" dirty="0" err="1" smtClean="0"/>
              <a:t>Çifteköy</a:t>
            </a:r>
            <a:r>
              <a:rPr lang="tr-TR" dirty="0" smtClean="0"/>
              <a:t>, </a:t>
            </a:r>
            <a:r>
              <a:rPr lang="tr-TR" dirty="0" err="1" smtClean="0"/>
              <a:t>Gedelli</a:t>
            </a:r>
            <a:r>
              <a:rPr lang="tr-TR" dirty="0" smtClean="0"/>
              <a:t>, Hüsniye, Ovacık, Kolsuz ve </a:t>
            </a:r>
            <a:r>
              <a:rPr lang="tr-TR" dirty="0" err="1" smtClean="0"/>
              <a:t>Karacaören’de</a:t>
            </a:r>
            <a:r>
              <a:rPr lang="tr-TR" dirty="0" smtClean="0"/>
              <a:t> </a:t>
            </a:r>
            <a:r>
              <a:rPr lang="tr-TR" dirty="0"/>
              <a:t>ikamet eden öğrenim çağındaki çocukların Temel Eğitimini sağlamak</a:t>
            </a:r>
            <a:r>
              <a:rPr lang="tr-TR" dirty="0" smtClean="0"/>
              <a:t>.</a:t>
            </a:r>
          </a:p>
          <a:p>
            <a:r>
              <a:rPr lang="tr-TR" dirty="0" smtClean="0"/>
              <a:t>SEVİYESİ          :Ortaokul</a:t>
            </a:r>
          </a:p>
          <a:p>
            <a:r>
              <a:rPr lang="tr-TR" dirty="0" smtClean="0"/>
              <a:t>ÖĞRETİM ŞEKLİ: Normal</a:t>
            </a:r>
            <a:endParaRPr lang="tr-TR" dirty="0"/>
          </a:p>
        </p:txBody>
      </p:sp>
      <p:sp>
        <p:nvSpPr>
          <p:cNvPr id="3" name="Başlık 2"/>
          <p:cNvSpPr>
            <a:spLocks noGrp="1"/>
          </p:cNvSpPr>
          <p:nvPr>
            <p:ph type="title"/>
          </p:nvPr>
        </p:nvSpPr>
        <p:spPr/>
        <p:txBody>
          <a:bodyPr/>
          <a:lstStyle/>
          <a:p>
            <a:r>
              <a:rPr lang="tr-TR" dirty="0"/>
              <a:t>I</a:t>
            </a:r>
            <a:r>
              <a:rPr lang="tr-TR" dirty="0" smtClean="0"/>
              <a:t>.BÖLÜM</a:t>
            </a:r>
            <a:endParaRPr lang="tr-TR" dirty="0"/>
          </a:p>
        </p:txBody>
      </p:sp>
    </p:spTree>
    <p:extLst>
      <p:ext uri="{BB962C8B-B14F-4D97-AF65-F5344CB8AC3E}">
        <p14:creationId xmlns:p14="http://schemas.microsoft.com/office/powerpoint/2010/main" val="1427481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pPr marL="0" indent="0" algn="ctr">
              <a:buNone/>
            </a:pPr>
            <a:endParaRPr lang="tr-TR" sz="5000" b="1" dirty="0" smtClean="0"/>
          </a:p>
          <a:p>
            <a:pPr marL="0" indent="0" algn="ctr">
              <a:buNone/>
            </a:pPr>
            <a:r>
              <a:rPr lang="tr-TR" sz="5000" b="1" dirty="0"/>
              <a:t> </a:t>
            </a:r>
            <a:r>
              <a:rPr lang="tr-TR" sz="5000" b="1" dirty="0" smtClean="0"/>
              <a:t>       OKULUN </a:t>
            </a:r>
            <a:r>
              <a:rPr lang="tr-TR" sz="5000" b="1" dirty="0"/>
              <a:t>TARİHÇESİ	</a:t>
            </a:r>
            <a:endParaRPr lang="tr-TR" sz="5000" dirty="0"/>
          </a:p>
        </p:txBody>
      </p:sp>
      <p:sp>
        <p:nvSpPr>
          <p:cNvPr id="3" name="Başlık 2"/>
          <p:cNvSpPr>
            <a:spLocks noGrp="1"/>
          </p:cNvSpPr>
          <p:nvPr>
            <p:ph type="title"/>
          </p:nvPr>
        </p:nvSpPr>
        <p:spPr/>
        <p:txBody>
          <a:bodyPr/>
          <a:lstStyle/>
          <a:p>
            <a:r>
              <a:rPr lang="tr-TR" dirty="0" smtClean="0"/>
              <a:t>II.BÖLÜM</a:t>
            </a:r>
            <a:endParaRPr lang="tr-TR" dirty="0"/>
          </a:p>
        </p:txBody>
      </p:sp>
    </p:spTree>
    <p:extLst>
      <p:ext uri="{BB962C8B-B14F-4D97-AF65-F5344CB8AC3E}">
        <p14:creationId xmlns:p14="http://schemas.microsoft.com/office/powerpoint/2010/main" val="20286999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72067" y="1988840"/>
            <a:ext cx="7408333" cy="4137323"/>
          </a:xfrm>
        </p:spPr>
        <p:txBody>
          <a:bodyPr>
            <a:normAutofit lnSpcReduction="10000"/>
          </a:bodyPr>
          <a:lstStyle/>
          <a:p>
            <a:r>
              <a:rPr lang="tr-TR" b="1" dirty="0"/>
              <a:t>Ortaokul:</a:t>
            </a:r>
            <a:r>
              <a:rPr lang="tr-TR" dirty="0"/>
              <a:t> 1965 yılı Nisan ayı içinde Gedeli Köyünden iki öğrenci Ulukışla dan köylerine yaya giderken tipiye yakalanmış ve donarak ölmüşlerdir. Bu elim olay sonrası yöre köyleri Eminlik Köyünü merkez köy kabul ederek burada bir ortaokul yapılması için muhtelif girişimlerde bulunmuşlardır. Ortaokul binası 1967 yılında O.D.T.Ü. Mimarlık Fakültesi, Mimarlık Bölümü, M.E.B., Ulukışla Kaymakamlığı, Niğde Valiliği, Köy ve Çevre halklarının katılımı ile </a:t>
            </a:r>
            <a:r>
              <a:rPr lang="tr-TR" dirty="0" smtClean="0"/>
              <a:t> </a:t>
            </a:r>
            <a:r>
              <a:rPr lang="tr-TR" dirty="0"/>
              <a:t>yapılmış ve aynı yıl içinde de eğitim öğretime açılmıştır. Halen 5</a:t>
            </a:r>
            <a:r>
              <a:rPr lang="tr-TR" dirty="0" smtClean="0"/>
              <a:t>., </a:t>
            </a:r>
            <a:r>
              <a:rPr lang="tr-TR" dirty="0"/>
              <a:t>6., 7. Sınıf dersliği olarak kullanılmaktadır</a:t>
            </a:r>
            <a:r>
              <a:rPr lang="tr-TR" dirty="0" smtClean="0"/>
              <a:t>. </a:t>
            </a:r>
            <a:endParaRPr lang="tr-TR" dirty="0"/>
          </a:p>
          <a:p>
            <a:endParaRPr lang="tr-TR" dirty="0"/>
          </a:p>
        </p:txBody>
      </p:sp>
    </p:spTree>
    <p:extLst>
      <p:ext uri="{BB962C8B-B14F-4D97-AF65-F5344CB8AC3E}">
        <p14:creationId xmlns:p14="http://schemas.microsoft.com/office/powerpoint/2010/main" val="27391286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72067" y="2348880"/>
            <a:ext cx="7408333" cy="3777283"/>
          </a:xfrm>
        </p:spPr>
        <p:txBody>
          <a:bodyPr>
            <a:normAutofit fontScale="92500" lnSpcReduction="10000"/>
          </a:bodyPr>
          <a:lstStyle/>
          <a:p>
            <a:r>
              <a:rPr lang="tr-TR" b="1" dirty="0"/>
              <a:t>İlköğretim Okulu:</a:t>
            </a:r>
            <a:r>
              <a:rPr lang="tr-TR" dirty="0"/>
              <a:t> 8 yıllık eğitime geçiş kapsamında ilk ve ortaokul birleştirilerek  1997-1998 eğitim öğretim yılından itibaren ilköğretim okuluna dönüştürülmüştür. Aynı öğretim yılından itibaren taşıma merkezi ilköğretim okulu olarak eğitim öğretim devam </a:t>
            </a:r>
            <a:r>
              <a:rPr lang="tr-TR" dirty="0" smtClean="0"/>
              <a:t>etmiştir. </a:t>
            </a:r>
            <a:r>
              <a:rPr lang="tr-TR" dirty="0"/>
              <a:t>2007-2008 eğitim öğretim yılında İmrahor, Başmakçı, Toraman, </a:t>
            </a:r>
            <a:r>
              <a:rPr lang="tr-TR" dirty="0" err="1"/>
              <a:t>Handeresi</a:t>
            </a:r>
            <a:r>
              <a:rPr lang="tr-TR" dirty="0"/>
              <a:t> ve </a:t>
            </a:r>
            <a:r>
              <a:rPr lang="tr-TR" dirty="0" err="1"/>
              <a:t>Karacaören</a:t>
            </a:r>
            <a:r>
              <a:rPr lang="tr-TR" dirty="0"/>
              <a:t> köylerinin tüm öğrencileri  taşımalı eğitim kapsamında okulumuza </a:t>
            </a:r>
            <a:r>
              <a:rPr lang="tr-TR" dirty="0" smtClean="0"/>
              <a:t>taşınmıştır. </a:t>
            </a:r>
            <a:r>
              <a:rPr lang="tr-TR" dirty="0"/>
              <a:t>2008-2009 Eğitim Öğretim Yılında da Kolsuz Köyü’nün Tüm öğrencileri okulumuza </a:t>
            </a:r>
            <a:r>
              <a:rPr lang="tr-TR" dirty="0" smtClean="0"/>
              <a:t>taşınmıştır. </a:t>
            </a:r>
            <a:r>
              <a:rPr lang="tr-TR" dirty="0"/>
              <a:t>Öğrencilerin köylere göre dağılım çizelgesi ekte sunuludur. Ana binada </a:t>
            </a:r>
            <a:r>
              <a:rPr lang="tr-TR" dirty="0" smtClean="0"/>
              <a:t>Bilgisayar sınıfı vardır.</a:t>
            </a:r>
            <a:endParaRPr lang="tr-TR" dirty="0"/>
          </a:p>
          <a:p>
            <a:endParaRPr lang="tr-TR" dirty="0"/>
          </a:p>
        </p:txBody>
      </p:sp>
    </p:spTree>
    <p:extLst>
      <p:ext uri="{BB962C8B-B14F-4D97-AF65-F5344CB8AC3E}">
        <p14:creationId xmlns:p14="http://schemas.microsoft.com/office/powerpoint/2010/main" val="4017147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92500" lnSpcReduction="10000"/>
          </a:bodyPr>
          <a:lstStyle/>
          <a:p>
            <a:r>
              <a:rPr lang="tr-TR" b="1" dirty="0"/>
              <a:t>4+4+4 DÜZENLEMESİ : 2012-2013 </a:t>
            </a:r>
            <a:r>
              <a:rPr lang="tr-TR" dirty="0"/>
              <a:t>Eğitim Öğretim yılı başından itibaren okulumuz İlkokul ve ortaokul şeklinde ikiye ayrılmış ve farklı binalarda eğitim vermeye </a:t>
            </a:r>
            <a:r>
              <a:rPr lang="tr-TR" dirty="0" smtClean="0"/>
              <a:t>başlamıştır. 2019-2020 Öğretim Yılından itibaren ilkokul Hüsniye İlkokuluna taşınmıştır. Ortaokul ise taşıma merkezi ortaokul olarak  eğitim öğretimine devam etmektedir. 2019-2020 Eğitim Öğretim yılında okulumuza İmrahor, Başmakçı, </a:t>
            </a:r>
            <a:r>
              <a:rPr lang="tr-TR" dirty="0" err="1" smtClean="0"/>
              <a:t>Çifteköy</a:t>
            </a:r>
            <a:r>
              <a:rPr lang="tr-TR" dirty="0" smtClean="0"/>
              <a:t>, </a:t>
            </a:r>
            <a:r>
              <a:rPr lang="tr-TR" dirty="0" err="1" smtClean="0"/>
              <a:t>Gedelli</a:t>
            </a:r>
            <a:r>
              <a:rPr lang="tr-TR" dirty="0" smtClean="0"/>
              <a:t>, </a:t>
            </a:r>
            <a:r>
              <a:rPr lang="tr-TR" dirty="0" err="1" smtClean="0"/>
              <a:t>Handeresi</a:t>
            </a:r>
            <a:r>
              <a:rPr lang="tr-TR" dirty="0" smtClean="0"/>
              <a:t>, Hüsniye, Ovacık, Kolsuz ve </a:t>
            </a:r>
            <a:r>
              <a:rPr lang="tr-TR" dirty="0" err="1" smtClean="0"/>
              <a:t>Karacaören</a:t>
            </a:r>
            <a:r>
              <a:rPr lang="tr-TR" dirty="0" smtClean="0"/>
              <a:t> Köylerinden taşımalı öğrenci gelmektedir. Ayrıca Eminlik köyü öğrencileri de eğitim öğretime dev etmektedir.</a:t>
            </a:r>
            <a:endParaRPr lang="tr-TR" dirty="0"/>
          </a:p>
        </p:txBody>
      </p:sp>
    </p:spTree>
    <p:extLst>
      <p:ext uri="{BB962C8B-B14F-4D97-AF65-F5344CB8AC3E}">
        <p14:creationId xmlns:p14="http://schemas.microsoft.com/office/powerpoint/2010/main" val="627900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b="1" dirty="0"/>
              <a:t>OKULUN BİNA </a:t>
            </a:r>
            <a:r>
              <a:rPr lang="tr-TR" b="1" dirty="0" smtClean="0"/>
              <a:t>DURUMU</a:t>
            </a:r>
          </a:p>
          <a:p>
            <a:r>
              <a:rPr lang="tr-TR" b="1" dirty="0"/>
              <a:t>a)-Binanın Özellikleri 		</a:t>
            </a:r>
            <a:r>
              <a:rPr lang="tr-TR" b="1" dirty="0" smtClean="0"/>
              <a:t>:</a:t>
            </a:r>
            <a:r>
              <a:rPr lang="tr-TR" dirty="0" smtClean="0"/>
              <a:t>Okulumuzun </a:t>
            </a:r>
            <a:r>
              <a:rPr lang="tr-TR" dirty="0"/>
              <a:t>binası 1967 yılında Ortadoğu Teknik Üniversitesi Mimarlık Mühendislik Fakültesi öğrencileri tarafından yapılmıştır. 1999 ve 2000 yıllarında yine ODTÜ’den gelen öğrenciler, okulumuzun tamirat ve bakımını sağlamışlardır.</a:t>
            </a:r>
          </a:p>
          <a:p>
            <a:endParaRPr lang="tr-TR" dirty="0"/>
          </a:p>
        </p:txBody>
      </p:sp>
      <p:sp>
        <p:nvSpPr>
          <p:cNvPr id="3" name="Başlık 2"/>
          <p:cNvSpPr>
            <a:spLocks noGrp="1"/>
          </p:cNvSpPr>
          <p:nvPr>
            <p:ph type="title"/>
          </p:nvPr>
        </p:nvSpPr>
        <p:spPr/>
        <p:txBody>
          <a:bodyPr>
            <a:normAutofit/>
          </a:bodyPr>
          <a:lstStyle/>
          <a:p>
            <a:r>
              <a:rPr lang="tr-TR" b="1" dirty="0" smtClean="0"/>
              <a:t>III.BÖLÜM</a:t>
            </a:r>
            <a:endParaRPr lang="tr-TR" dirty="0"/>
          </a:p>
        </p:txBody>
      </p:sp>
    </p:spTree>
    <p:extLst>
      <p:ext uri="{BB962C8B-B14F-4D97-AF65-F5344CB8AC3E}">
        <p14:creationId xmlns:p14="http://schemas.microsoft.com/office/powerpoint/2010/main" val="6070831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72067" y="2675467"/>
            <a:ext cx="7408333" cy="2193693"/>
          </a:xfrm>
        </p:spPr>
        <p:txBody>
          <a:bodyPr/>
          <a:lstStyle/>
          <a:p>
            <a:r>
              <a:rPr lang="tr-TR" b="1" dirty="0"/>
              <a:t>b)-</a:t>
            </a:r>
            <a:r>
              <a:rPr lang="tr-TR" b="1" dirty="0" err="1"/>
              <a:t>Laboratuar</a:t>
            </a:r>
            <a:r>
              <a:rPr lang="tr-TR" b="1" dirty="0"/>
              <a:t>			: </a:t>
            </a:r>
            <a:r>
              <a:rPr lang="tr-TR" dirty="0" smtClean="0"/>
              <a:t>Okulumuzda </a:t>
            </a:r>
            <a:r>
              <a:rPr lang="tr-TR" dirty="0"/>
              <a:t>1 Adet Bilgisayar </a:t>
            </a:r>
            <a:r>
              <a:rPr lang="tr-TR" dirty="0" err="1"/>
              <a:t>Laboratuarı</a:t>
            </a:r>
            <a:r>
              <a:rPr lang="tr-TR" dirty="0"/>
              <a:t> vardır</a:t>
            </a:r>
            <a:r>
              <a:rPr lang="tr-TR" dirty="0" smtClean="0"/>
              <a:t>. Mevcut bilgisayarların modeli eski olması nedeniyle ihtiyaçlarımızı karşılayamamaktadır.</a:t>
            </a:r>
            <a:endParaRPr lang="tr-TR" dirty="0"/>
          </a:p>
          <a:p>
            <a:endParaRPr lang="tr-TR" dirty="0"/>
          </a:p>
        </p:txBody>
      </p:sp>
    </p:spTree>
    <p:extLst>
      <p:ext uri="{BB962C8B-B14F-4D97-AF65-F5344CB8AC3E}">
        <p14:creationId xmlns:p14="http://schemas.microsoft.com/office/powerpoint/2010/main" val="1603563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is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261</TotalTime>
  <Words>511</Words>
  <Application>Microsoft Office PowerPoint</Application>
  <PresentationFormat>Ekran Gösterisi (4:3)</PresentationFormat>
  <Paragraphs>43</Paragraphs>
  <Slides>28</Slides>
  <Notes>0</Notes>
  <HiddenSlides>0</HiddenSlides>
  <MMClips>0</MMClips>
  <ScaleCrop>false</ScaleCrop>
  <HeadingPairs>
    <vt:vector size="4" baseType="variant">
      <vt:variant>
        <vt:lpstr>Tema</vt:lpstr>
      </vt:variant>
      <vt:variant>
        <vt:i4>1</vt:i4>
      </vt:variant>
      <vt:variant>
        <vt:lpstr>Slayt Başlıkları</vt:lpstr>
      </vt:variant>
      <vt:variant>
        <vt:i4>28</vt:i4>
      </vt:variant>
    </vt:vector>
  </HeadingPairs>
  <TitlesOfParts>
    <vt:vector size="29" baseType="lpstr">
      <vt:lpstr>Dalga Biçimi</vt:lpstr>
      <vt:lpstr> NİĞDE -ULUKIŞLA  EMİNLİK ŞEHİT YILDIRAY KILINÇ  ORTAOKULU</vt:lpstr>
      <vt:lpstr>OKULUMUZ</vt:lpstr>
      <vt:lpstr>I.BÖLÜM</vt:lpstr>
      <vt:lpstr>II.BÖLÜM</vt:lpstr>
      <vt:lpstr>PowerPoint Sunusu</vt:lpstr>
      <vt:lpstr>PowerPoint Sunusu</vt:lpstr>
      <vt:lpstr>PowerPoint Sunusu</vt:lpstr>
      <vt:lpstr>III.BÖLÜM</vt:lpstr>
      <vt:lpstr>PowerPoint Sunusu</vt:lpstr>
      <vt:lpstr>PowerPoint Sunusu</vt:lpstr>
      <vt:lpstr>PowerPoint Sunusu</vt:lpstr>
      <vt:lpstr>PowerPoint Sunusu</vt:lpstr>
      <vt:lpstr>PowerPoint Sunusu</vt:lpstr>
      <vt:lpstr>PowerPoint Sunusu</vt:lpstr>
      <vt:lpstr>PowerPoint Sunusu</vt:lpstr>
      <vt:lpstr>IV.BÖLÜM</vt:lpstr>
      <vt:lpstr>Arif KARAKILÇIK  Okul Müdürü Vekili ve Matematik Öğretmeni</vt:lpstr>
      <vt:lpstr>Okul Müdür Yardımcısı (Münhal)</vt:lpstr>
      <vt:lpstr>ÖĞRETMENLERİMİZ</vt:lpstr>
      <vt:lpstr>İbrahim ÖZGÜLER Türkçe Öğretmeni</vt:lpstr>
      <vt:lpstr>Dilek EROĞLU ÖZTÜRKTEN Türkçe Öğretmeni</vt:lpstr>
      <vt:lpstr>Sevil ULUSOY Fen Bilimleri Öğretmeni</vt:lpstr>
      <vt:lpstr>Levent UZUN Sosyal Bilgiler Öğretmeni</vt:lpstr>
      <vt:lpstr>Emine YURDDAŞ Sosyal Bilgiler Öğretmeni</vt:lpstr>
      <vt:lpstr>Fatih SONGUR Y.Dil(İngilizce) Öğretmeni</vt:lpstr>
      <vt:lpstr>Cihan YAVUZ Din Kültürü Ve Ahlak B. Öğretmeni</vt:lpstr>
      <vt:lpstr>Meltem Suna ŞAHİNTÜRK Bilişim Teknolojileri Öğretmeni</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NİĞDE -ULUKIŞLA  EMİNLİK ŞEHİT YILDIRAY KILINÇ  İLKOKUL/ORTAOKULU</dc:title>
  <dc:creator>Casper</dc:creator>
  <cp:lastModifiedBy>Casper</cp:lastModifiedBy>
  <cp:revision>45</cp:revision>
  <dcterms:created xsi:type="dcterms:W3CDTF">2013-10-23T12:50:47Z</dcterms:created>
  <dcterms:modified xsi:type="dcterms:W3CDTF">2019-10-31T10:21:04Z</dcterms:modified>
</cp:coreProperties>
</file>